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C87D-C26F-42E9-9A07-9151D904D180}" type="datetimeFigureOut">
              <a:rPr kumimoji="1" lang="ja-JP" altLang="en-US" smtClean="0"/>
              <a:t>2019/12/3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02F1-8C0E-4AF5-985B-384BC8C7FA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004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C87D-C26F-42E9-9A07-9151D904D180}" type="datetimeFigureOut">
              <a:rPr kumimoji="1" lang="ja-JP" altLang="en-US" smtClean="0"/>
              <a:t>2019/12/3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02F1-8C0E-4AF5-985B-384BC8C7FA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3266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C87D-C26F-42E9-9A07-9151D904D180}" type="datetimeFigureOut">
              <a:rPr kumimoji="1" lang="ja-JP" altLang="en-US" smtClean="0"/>
              <a:t>2019/12/3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02F1-8C0E-4AF5-985B-384BC8C7FA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1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C87D-C26F-42E9-9A07-9151D904D180}" type="datetimeFigureOut">
              <a:rPr kumimoji="1" lang="ja-JP" altLang="en-US" smtClean="0"/>
              <a:t>2019/12/3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02F1-8C0E-4AF5-985B-384BC8C7FA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762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C87D-C26F-42E9-9A07-9151D904D180}" type="datetimeFigureOut">
              <a:rPr kumimoji="1" lang="ja-JP" altLang="en-US" smtClean="0"/>
              <a:t>2019/12/3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02F1-8C0E-4AF5-985B-384BC8C7FA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9790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C87D-C26F-42E9-9A07-9151D904D180}" type="datetimeFigureOut">
              <a:rPr kumimoji="1" lang="ja-JP" altLang="en-US" smtClean="0"/>
              <a:t>2019/12/3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02F1-8C0E-4AF5-985B-384BC8C7FA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3537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C87D-C26F-42E9-9A07-9151D904D180}" type="datetimeFigureOut">
              <a:rPr kumimoji="1" lang="ja-JP" altLang="en-US" smtClean="0"/>
              <a:t>2019/12/3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02F1-8C0E-4AF5-985B-384BC8C7FA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9545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C87D-C26F-42E9-9A07-9151D904D180}" type="datetimeFigureOut">
              <a:rPr kumimoji="1" lang="ja-JP" altLang="en-US" smtClean="0"/>
              <a:t>2019/12/3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02F1-8C0E-4AF5-985B-384BC8C7FA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710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C87D-C26F-42E9-9A07-9151D904D180}" type="datetimeFigureOut">
              <a:rPr kumimoji="1" lang="ja-JP" altLang="en-US" smtClean="0"/>
              <a:t>2019/12/3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02F1-8C0E-4AF5-985B-384BC8C7FA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215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C87D-C26F-42E9-9A07-9151D904D180}" type="datetimeFigureOut">
              <a:rPr kumimoji="1" lang="ja-JP" altLang="en-US" smtClean="0"/>
              <a:t>2019/12/3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02F1-8C0E-4AF5-985B-384BC8C7FA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1899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C87D-C26F-42E9-9A07-9151D904D180}" type="datetimeFigureOut">
              <a:rPr kumimoji="1" lang="ja-JP" altLang="en-US" smtClean="0"/>
              <a:t>2019/12/3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02F1-8C0E-4AF5-985B-384BC8C7FA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95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EC87D-C26F-42E9-9A07-9151D904D180}" type="datetimeFigureOut">
              <a:rPr kumimoji="1" lang="ja-JP" altLang="en-US" smtClean="0"/>
              <a:t>2019/12/3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C02F1-8C0E-4AF5-985B-384BC8C7FA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834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Water vapor</a:t>
            </a:r>
            <a:br>
              <a:rPr kumimoji="1" lang="en-US" altLang="ja-JP" dirty="0" smtClean="0"/>
            </a:br>
            <a:r>
              <a:rPr kumimoji="1" lang="en-US" altLang="ja-JP" sz="2800" dirty="0" smtClean="0"/>
              <a:t>(</a:t>
            </a:r>
            <a:r>
              <a:rPr lang="en-US" altLang="ja-JP" sz="2800" dirty="0" smtClean="0"/>
              <a:t>microwave radiometer </a:t>
            </a:r>
            <a:r>
              <a:rPr lang="en-US" altLang="ja-JP" sz="2800" dirty="0" smtClean="0"/>
              <a:t>, MAX-DOAS </a:t>
            </a:r>
            <a:r>
              <a:rPr lang="en-US" altLang="ja-JP" sz="2800" dirty="0" smtClean="0"/>
              <a:t>and AERONET)</a:t>
            </a:r>
            <a:endParaRPr kumimoji="1" lang="ja-JP" altLang="en-US" sz="2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93645"/>
          </a:xfrm>
        </p:spPr>
        <p:txBody>
          <a:bodyPr>
            <a:normAutofit/>
          </a:bodyPr>
          <a:lstStyle/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竹岡美紅</a:t>
            </a:r>
            <a:endParaRPr kumimoji="1" lang="en-US" altLang="ja-JP" dirty="0"/>
          </a:p>
          <a:p>
            <a:r>
              <a:rPr lang="ja-JP" altLang="en-US" dirty="0" smtClean="0"/>
              <a:t>理学部地球科学科３年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8223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300" y="33313"/>
            <a:ext cx="9099582" cy="6824687"/>
          </a:xfrm>
        </p:spPr>
      </p:pic>
    </p:spTree>
    <p:extLst>
      <p:ext uri="{BB962C8B-B14F-4D97-AF65-F5344CB8AC3E}">
        <p14:creationId xmlns:p14="http://schemas.microsoft.com/office/powerpoint/2010/main" val="1208620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20" y="203761"/>
            <a:ext cx="9981360" cy="6654239"/>
          </a:xfrm>
        </p:spPr>
      </p:pic>
    </p:spTree>
    <p:extLst>
      <p:ext uri="{BB962C8B-B14F-4D97-AF65-F5344CB8AC3E}">
        <p14:creationId xmlns:p14="http://schemas.microsoft.com/office/powerpoint/2010/main" val="865845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374" y="161061"/>
            <a:ext cx="8929252" cy="6696939"/>
          </a:xfrm>
        </p:spPr>
      </p:pic>
    </p:spTree>
    <p:extLst>
      <p:ext uri="{BB962C8B-B14F-4D97-AF65-F5344CB8AC3E}">
        <p14:creationId xmlns:p14="http://schemas.microsoft.com/office/powerpoint/2010/main" val="459400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11" y="238067"/>
            <a:ext cx="8826578" cy="6619933"/>
          </a:xfrm>
        </p:spPr>
      </p:pic>
    </p:spTree>
    <p:extLst>
      <p:ext uri="{BB962C8B-B14F-4D97-AF65-F5344CB8AC3E}">
        <p14:creationId xmlns:p14="http://schemas.microsoft.com/office/powerpoint/2010/main" val="1601553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603" y="153869"/>
            <a:ext cx="10056197" cy="6704131"/>
          </a:xfrm>
        </p:spPr>
      </p:pic>
    </p:spTree>
    <p:extLst>
      <p:ext uri="{BB962C8B-B14F-4D97-AF65-F5344CB8AC3E}">
        <p14:creationId xmlns:p14="http://schemas.microsoft.com/office/powerpoint/2010/main" val="2415203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13" y="182846"/>
            <a:ext cx="9849973" cy="6566648"/>
          </a:xfrm>
        </p:spPr>
      </p:pic>
    </p:spTree>
    <p:extLst>
      <p:ext uri="{BB962C8B-B14F-4D97-AF65-F5344CB8AC3E}">
        <p14:creationId xmlns:p14="http://schemas.microsoft.com/office/powerpoint/2010/main" val="89360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9</Words>
  <Application>Microsoft Office PowerPoint</Application>
  <PresentationFormat>ワイド画面</PresentationFormat>
  <Paragraphs>5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游ゴシック</vt:lpstr>
      <vt:lpstr>游ゴシック Light</vt:lpstr>
      <vt:lpstr>Arial</vt:lpstr>
      <vt:lpstr>Office テーマ</vt:lpstr>
      <vt:lpstr>Water vapor (microwave radiometer , MAX-DOAS and AERONET)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vapor (SKYNET,MAX-DOAS and AERONET)</dc:title>
  <dc:creator>MIku Takeoka</dc:creator>
  <cp:lastModifiedBy>MIku Takeoka</cp:lastModifiedBy>
  <cp:revision>5</cp:revision>
  <dcterms:created xsi:type="dcterms:W3CDTF">2019-12-03T08:57:26Z</dcterms:created>
  <dcterms:modified xsi:type="dcterms:W3CDTF">2019-12-03T10:50:25Z</dcterms:modified>
</cp:coreProperties>
</file>